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3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6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6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2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382A2-B498-46B5-AE4D-36B89DD27262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0E08-88FB-4BEC-956B-511ECA6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820" y="1303099"/>
            <a:ext cx="10157091" cy="2387600"/>
          </a:xfrm>
        </p:spPr>
        <p:txBody>
          <a:bodyPr>
            <a:normAutofit fontScale="90000"/>
          </a:bodyPr>
          <a:lstStyle/>
          <a:p>
            <a:r>
              <a:rPr lang="as-IN" sz="73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as-IN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ইনোভেশন</a:t>
            </a:r>
            <a:r>
              <a:rPr lang="en-US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73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3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সহজিকরণ</a:t>
            </a:r>
            <a:r>
              <a:rPr lang="en-US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3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73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3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দিক-নির্দেশনামূলক</a:t>
            </a:r>
            <a:r>
              <a:rPr lang="en-US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300" b="1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আলোচনা</a:t>
            </a:r>
            <a:r>
              <a:rPr lang="as-IN" sz="73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as-IN" dirty="0"/>
              <a:t> </a:t>
            </a:r>
            <a:endParaRPr lang="en-US" dirty="0"/>
          </a:p>
        </p:txBody>
      </p:sp>
      <p:pic>
        <p:nvPicPr>
          <p:cNvPr id="4" name="Picture 2" descr="bd-govt-logo – Embassy of Banglades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69" y="4009576"/>
            <a:ext cx="1210859" cy="12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3732494" y="5539312"/>
            <a:ext cx="4803058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পরিসংখ্যান ও তথ্য ব্যবস্থাপনা বিভাগ</a:t>
            </a:r>
          </a:p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পরিকল্পনা মন্ত্রণালয়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22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সেবা-সহজিকরণ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চক্র</a:t>
            </a:r>
            <a:endParaRPr lang="en-US" sz="6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699" y="1283067"/>
            <a:ext cx="5631522" cy="54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7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2028" y="90368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atin typeface="Nikosh" panose="02000000000000000000" pitchFamily="2" charset="0"/>
                <a:cs typeface="Nikosh" panose="02000000000000000000" pitchFamily="2" charset="0"/>
              </a:rPr>
              <a:t>সেবা-সহজিকরণ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চক্রের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ধাপসমূহ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756" y="1171254"/>
            <a:ext cx="7761608" cy="55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444" y="1076431"/>
            <a:ext cx="7916452" cy="564286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2028" y="90368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atin typeface="Nikosh" panose="02000000000000000000" pitchFamily="2" charset="0"/>
                <a:cs typeface="Nikosh" panose="02000000000000000000" pitchFamily="2" charset="0"/>
              </a:rPr>
              <a:t>সেবা-সহজিকরণ</a:t>
            </a:r>
            <a:r>
              <a:rPr lang="en-US" sz="6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চক্রের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ধাপসমূহ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831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3914" y="2567150"/>
            <a:ext cx="4648200" cy="1325563"/>
          </a:xfrm>
        </p:spPr>
        <p:txBody>
          <a:bodyPr>
            <a:noAutofit/>
          </a:bodyPr>
          <a:lstStyle/>
          <a:p>
            <a:r>
              <a:rPr lang="en-US" sz="150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150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951"/>
            <a:ext cx="11942618" cy="898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249383" y="1348360"/>
            <a:ext cx="117070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ধারনাটি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এসেছে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পরিব্যাপ্তি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তাত্ত্বিকগণের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পর্যালোচনা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পৃথিবীব্যাপি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সর্বজনগ্রাহ্য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just"/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যুক্তরাজ্যের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ন্যাশনাল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অডিট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প্রতিবেদনে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বু্ঝানো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প্রশাসনিক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ইতিবাচক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সেক্টর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দেশহতে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সৃজনশীল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চর্চা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ছোটখাট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ক্রমাগতভাবে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বিদ্যমান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ধারাবাহিক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উন্নয়নে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2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825625"/>
            <a:ext cx="10855036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আইডিও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উন্নয়ন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অভিযোজন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প্রবর্তন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বোঝায়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জনগণের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সুবিধা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উপকার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নাগরিক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সূচনা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সংশ্লিষ্ট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নাগরিকের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খরচ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যাতায়াত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সাশ্রয়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0109" y="295851"/>
            <a:ext cx="11859491" cy="8679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543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ইউরোপীয়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ইউনিয়নের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প্রতিবেদনে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পর্যায়ের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ক্ষেত্রগুলো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অন্যতম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কর্মপদ্ধতিতে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দক্ষতার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পন্যের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গ্রহীতাদের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যোগাযোগের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নীতিমালা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প্রনয়নের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408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জীবনচক্র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824" y="2703803"/>
            <a:ext cx="9010650" cy="275272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ইনোভেশনের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427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54" y="1472577"/>
            <a:ext cx="11346024" cy="4914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সমূহঃ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অপ্রতুলতা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উদ্ধতন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কর্তৃপক্ষের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উদ্যোগের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কর্মচারিগণের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বাধা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প্রদান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গ্রহিতার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অজ্ঞতা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পশ্চাদপদতা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আইনগত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জটিলতা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প্রবণতা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উপর্যুক্ত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প্রতিবন্ধকতাগুলো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দূর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সম্ভব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অনেকাংশ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981" y="215837"/>
            <a:ext cx="11887200" cy="875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করণীয়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6981" y="215837"/>
            <a:ext cx="11887200" cy="10328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করণীয়</a:t>
            </a:r>
            <a:endParaRPr lang="en-US" sz="6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60160"/>
            <a:ext cx="10515600" cy="479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উদ্ভাবনের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সমূহঃ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তীক্ষ্ণ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কল্পনাশক্তির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ইতিবাচক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দৃষ্টিভঙ্গি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সঠিকভাবে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চিহ্নিতকরণের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টিমওয়ার্ক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নেটয়ার্কিং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পার্টনারশিপ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সক্ষমতা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৭।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কর্মপরিকল্পনা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৮।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ডিজাইন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থিংকিং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পারদর্শিতা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440" y="1997602"/>
            <a:ext cx="11584828" cy="350934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সহজিকরণের</a:t>
            </a:r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ধারনা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53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0109" y="295851"/>
            <a:ext cx="11859491" cy="8679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সেবা</a:t>
            </a:r>
            <a:r>
              <a:rPr lang="en-US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সহজিকরণের</a:t>
            </a:r>
            <a:r>
              <a:rPr lang="as-IN" sz="6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ধারনা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35" y="1533631"/>
            <a:ext cx="11430214" cy="502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349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Vrinda</vt:lpstr>
      <vt:lpstr>Wingdings</vt:lpstr>
      <vt:lpstr>Office Theme</vt:lpstr>
      <vt:lpstr>"ইনোভেশন ও সেবা সহজিকরণ বিষয়ে দিক-নির্দেশনামূলক আলোচনা" </vt:lpstr>
      <vt:lpstr>ইনোভেশনের ধারনা</vt:lpstr>
      <vt:lpstr>ইনোভেশনের ধারনা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"ইনোভেশনের ধারনা ও সক্ষমতা বৃদ্ধিতে করনীয় সম্পর্কে আলোকপাত" </dc:title>
  <dc:creator>lenovo</dc:creator>
  <cp:lastModifiedBy>lenovo</cp:lastModifiedBy>
  <cp:revision>28</cp:revision>
  <dcterms:created xsi:type="dcterms:W3CDTF">2021-02-26T19:09:10Z</dcterms:created>
  <dcterms:modified xsi:type="dcterms:W3CDTF">2021-03-27T15:47:12Z</dcterms:modified>
</cp:coreProperties>
</file>